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44AED-B877-4C26-85ED-B76C4FB6A04B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78EA6-99BA-45E4-B4D0-1F1FC5BCB7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78EA6-99BA-45E4-B4D0-1F1FC5BCB7A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0C87D9-C81D-460E-BB2D-08DD364E1652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CF910F-DCB1-4FC2-8E18-17DB52170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Línea del tiempo de los medios de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Proceso"/>
          <p:cNvSpPr/>
          <p:nvPr/>
        </p:nvSpPr>
        <p:spPr>
          <a:xfrm>
            <a:off x="428596" y="3714752"/>
            <a:ext cx="785818" cy="571504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1450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Proceso"/>
          <p:cNvSpPr/>
          <p:nvPr/>
        </p:nvSpPr>
        <p:spPr>
          <a:xfrm>
            <a:off x="1214414" y="3714752"/>
            <a:ext cx="857256" cy="57150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1500</a:t>
            </a:r>
            <a:endParaRPr lang="es-ES" dirty="0"/>
          </a:p>
        </p:txBody>
      </p:sp>
      <p:sp>
        <p:nvSpPr>
          <p:cNvPr id="6" name="5 Proceso"/>
          <p:cNvSpPr/>
          <p:nvPr/>
        </p:nvSpPr>
        <p:spPr>
          <a:xfrm>
            <a:off x="2071670" y="3714752"/>
            <a:ext cx="1214446" cy="57150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1600</a:t>
            </a:r>
            <a:endParaRPr lang="es-ES" dirty="0"/>
          </a:p>
        </p:txBody>
      </p:sp>
      <p:sp>
        <p:nvSpPr>
          <p:cNvPr id="7" name="6 Proceso"/>
          <p:cNvSpPr/>
          <p:nvPr/>
        </p:nvSpPr>
        <p:spPr>
          <a:xfrm>
            <a:off x="4429124" y="3714752"/>
            <a:ext cx="1000132" cy="571504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1800</a:t>
            </a:r>
            <a:endParaRPr lang="es-ES" dirty="0"/>
          </a:p>
        </p:txBody>
      </p:sp>
      <p:sp>
        <p:nvSpPr>
          <p:cNvPr id="8" name="7 Proceso"/>
          <p:cNvSpPr/>
          <p:nvPr/>
        </p:nvSpPr>
        <p:spPr>
          <a:xfrm>
            <a:off x="5429256" y="3714752"/>
            <a:ext cx="2857520" cy="571504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1900</a:t>
            </a:r>
            <a:endParaRPr lang="es-ES" dirty="0"/>
          </a:p>
        </p:txBody>
      </p:sp>
      <p:sp>
        <p:nvSpPr>
          <p:cNvPr id="9" name="8 Proceso"/>
          <p:cNvSpPr/>
          <p:nvPr/>
        </p:nvSpPr>
        <p:spPr>
          <a:xfrm>
            <a:off x="8215338" y="3714752"/>
            <a:ext cx="785786" cy="571504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2000</a:t>
            </a:r>
            <a:endParaRPr lang="es-ES" sz="1600" dirty="0"/>
          </a:p>
        </p:txBody>
      </p:sp>
      <p:sp>
        <p:nvSpPr>
          <p:cNvPr id="10" name="9 Proceso"/>
          <p:cNvSpPr/>
          <p:nvPr/>
        </p:nvSpPr>
        <p:spPr>
          <a:xfrm>
            <a:off x="3214678" y="3714752"/>
            <a:ext cx="1285884" cy="57150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1700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 rot="5400000" flipH="1" flipV="1">
            <a:off x="250797" y="3321845"/>
            <a:ext cx="785022" cy="7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357158" y="2000240"/>
            <a:ext cx="78581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latin typeface="Arial" pitchFamily="34" charset="0"/>
                <a:cs typeface="Arial" pitchFamily="34" charset="0"/>
              </a:rPr>
              <a:t>Johann </a:t>
            </a:r>
            <a:r>
              <a:rPr lang="es-ES" sz="800" b="1" dirty="0" smtClean="0">
                <a:latin typeface="Arial" pitchFamily="34" charset="0"/>
                <a:cs typeface="Arial" pitchFamily="34" charset="0"/>
              </a:rPr>
              <a:t>Gutenberg inventa la </a:t>
            </a:r>
            <a:r>
              <a:rPr lang="es-ES" sz="800" b="1" dirty="0" smtClean="0">
                <a:latin typeface="Arial" pitchFamily="34" charset="0"/>
                <a:cs typeface="Arial" pitchFamily="34" charset="0"/>
              </a:rPr>
              <a:t>imprenta. 1450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 rot="5400000" flipH="1" flipV="1">
            <a:off x="1965307" y="3321049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785918" y="2143116"/>
            <a:ext cx="92869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Periódico inglés </a:t>
            </a:r>
            <a:r>
              <a:rPr lang="es-ES" sz="800" dirty="0" err="1">
                <a:latin typeface="Arial" pitchFamily="34" charset="0"/>
                <a:cs typeface="Arial" pitchFamily="34" charset="0"/>
              </a:rPr>
              <a:t>Weekly</a:t>
            </a:r>
            <a:r>
              <a:rPr lang="es-E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News.  1622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786050" y="2357430"/>
            <a:ext cx="71438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Primer diario de Inglaterra: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Daily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Courant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. 1702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rot="5400000" flipH="1" flipV="1">
            <a:off x="3286910" y="3285330"/>
            <a:ext cx="856462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 redondeado"/>
          <p:cNvSpPr/>
          <p:nvPr/>
        </p:nvSpPr>
        <p:spPr>
          <a:xfrm>
            <a:off x="3571868" y="1928802"/>
            <a:ext cx="78581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La Gaceta de México y Noticias de Nueva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España. 1722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35 Conector recto de flecha"/>
          <p:cNvCxnSpPr>
            <a:stCxn id="26" idx="2"/>
          </p:cNvCxnSpPr>
          <p:nvPr/>
        </p:nvCxnSpPr>
        <p:spPr>
          <a:xfrm rot="5400000">
            <a:off x="2964645" y="3536157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/>
          <p:cNvSpPr/>
          <p:nvPr/>
        </p:nvSpPr>
        <p:spPr>
          <a:xfrm>
            <a:off x="4929190" y="2071678"/>
            <a:ext cx="78581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Periódicos en México:</a:t>
            </a:r>
          </a:p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El País, La Nación  y El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Imparcial. 1900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857884" y="2357430"/>
            <a:ext cx="85725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/>
              <a:t>P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eriódicos en México: El Universal y Excél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sior. 1917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 rot="5400000">
            <a:off x="5144298" y="3356768"/>
            <a:ext cx="71438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rot="5400000">
            <a:off x="5644364" y="3356768"/>
            <a:ext cx="71438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rot="5400000">
            <a:off x="4679951" y="5035561"/>
            <a:ext cx="149940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 redondeado"/>
          <p:cNvSpPr/>
          <p:nvPr/>
        </p:nvSpPr>
        <p:spPr>
          <a:xfrm>
            <a:off x="5000628" y="5715016"/>
            <a:ext cx="78581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Guillermo Marconi  inventa la telefonía inalámbrica. 1902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5500694" y="4786322"/>
            <a:ext cx="85725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American Radio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Relay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League se extienden por todo el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mundo.1915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44 Conector recto de flecha"/>
          <p:cNvCxnSpPr/>
          <p:nvPr/>
        </p:nvCxnSpPr>
        <p:spPr>
          <a:xfrm rot="5400000">
            <a:off x="5430050" y="4499776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 redondeado"/>
          <p:cNvSpPr/>
          <p:nvPr/>
        </p:nvSpPr>
        <p:spPr>
          <a:xfrm>
            <a:off x="6000760" y="5786454"/>
            <a:ext cx="7858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Primera Estación: Constantino de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Tárnaba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en España. 1921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50 Conector angular"/>
          <p:cNvCxnSpPr>
            <a:endCxn id="49" idx="0"/>
          </p:cNvCxnSpPr>
          <p:nvPr/>
        </p:nvCxnSpPr>
        <p:spPr>
          <a:xfrm rot="16200000" flipH="1">
            <a:off x="5411395" y="4804180"/>
            <a:ext cx="1500198" cy="464349"/>
          </a:xfrm>
          <a:prstGeom prst="bentConnector3">
            <a:avLst>
              <a:gd name="adj1" fmla="val 1613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 rot="5400000">
            <a:off x="6179355" y="4607727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Rectángulo redondeado"/>
          <p:cNvSpPr/>
          <p:nvPr/>
        </p:nvSpPr>
        <p:spPr>
          <a:xfrm>
            <a:off x="6429388" y="4929198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Surgió la frecuencia FM. 1939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4000496" y="4714884"/>
            <a:ext cx="85725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inventor alemán Paul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Gottlieb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Nipkow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, crea el disco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Nipkow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. 1884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73 Forma"/>
          <p:cNvCxnSpPr/>
          <p:nvPr/>
        </p:nvCxnSpPr>
        <p:spPr>
          <a:xfrm rot="5400000">
            <a:off x="4750595" y="4321975"/>
            <a:ext cx="428628" cy="35719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Rectángulo redondeado"/>
          <p:cNvSpPr/>
          <p:nvPr/>
        </p:nvSpPr>
        <p:spPr>
          <a:xfrm>
            <a:off x="7215206" y="4500570"/>
            <a:ext cx="100013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ingeniero escocés John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Logie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800" dirty="0" err="1" smtClean="0">
                <a:latin typeface="Arial" pitchFamily="34" charset="0"/>
                <a:cs typeface="Arial" pitchFamily="34" charset="0"/>
              </a:rPr>
              <a:t>Baird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 inventó un sistema de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televisión. 1926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89 Forma"/>
          <p:cNvCxnSpPr>
            <a:stCxn id="8" idx="2"/>
          </p:cNvCxnSpPr>
          <p:nvPr/>
        </p:nvCxnSpPr>
        <p:spPr>
          <a:xfrm rot="16200000" flipH="1">
            <a:off x="6786577" y="4357695"/>
            <a:ext cx="500066" cy="3571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angular"/>
          <p:cNvCxnSpPr/>
          <p:nvPr/>
        </p:nvCxnSpPr>
        <p:spPr>
          <a:xfrm rot="5400000" flipH="1" flipV="1">
            <a:off x="5857884" y="2643182"/>
            <a:ext cx="1571636" cy="571504"/>
          </a:xfrm>
          <a:prstGeom prst="bentConnector3">
            <a:avLst>
              <a:gd name="adj1" fmla="val 32453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Rectángulo redondeado"/>
          <p:cNvSpPr/>
          <p:nvPr/>
        </p:nvSpPr>
        <p:spPr>
          <a:xfrm>
            <a:off x="6429388" y="1571612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Televisión en Estados Unidos. 1939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104 Rectángulo redondeado"/>
          <p:cNvSpPr/>
          <p:nvPr/>
        </p:nvSpPr>
        <p:spPr>
          <a:xfrm>
            <a:off x="7000892" y="2214554"/>
            <a:ext cx="71438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Televisión a colores. 1970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107 Conector recto de flecha"/>
          <p:cNvCxnSpPr/>
          <p:nvPr/>
        </p:nvCxnSpPr>
        <p:spPr>
          <a:xfrm rot="5400000">
            <a:off x="6608777" y="3250405"/>
            <a:ext cx="92790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Rectángulo redondeado"/>
          <p:cNvSpPr/>
          <p:nvPr/>
        </p:nvSpPr>
        <p:spPr>
          <a:xfrm>
            <a:off x="7358082" y="2857496"/>
            <a:ext cx="64294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Televisa. 1971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3" name="112 Conector recto de flecha"/>
          <p:cNvCxnSpPr/>
          <p:nvPr/>
        </p:nvCxnSpPr>
        <p:spPr>
          <a:xfrm rot="5400000">
            <a:off x="7286644" y="3500438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Archivos de programa\Microsoft Office\MEDIA\CAGCAT10\j030052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357694"/>
            <a:ext cx="1857388" cy="1597354"/>
          </a:xfrm>
          <a:prstGeom prst="rect">
            <a:avLst/>
          </a:prstGeom>
          <a:noFill/>
        </p:spPr>
      </p:pic>
      <p:pic>
        <p:nvPicPr>
          <p:cNvPr id="1028" name="Picture 4" descr="C:\Archivos de programa\Microsoft Office\MEDIA\CAGCAT10\j033226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5643578"/>
            <a:ext cx="881959" cy="978251"/>
          </a:xfrm>
          <a:prstGeom prst="rect">
            <a:avLst/>
          </a:prstGeom>
          <a:noFill/>
        </p:spPr>
      </p:pic>
      <p:pic>
        <p:nvPicPr>
          <p:cNvPr id="114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6"/>
          <a:stretch>
            <a:fillRect/>
          </a:stretch>
        </p:blipFill>
        <p:spPr>
          <a:xfrm>
            <a:off x="7215206" y="6072206"/>
            <a:ext cx="304800" cy="304800"/>
          </a:xfrm>
          <a:prstGeom prst="rect">
            <a:avLst/>
          </a:prstGeom>
        </p:spPr>
      </p:pic>
      <p:pic>
        <p:nvPicPr>
          <p:cNvPr id="115" name="114 Imagen" descr="television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3108" y="5000636"/>
            <a:ext cx="1857388" cy="1582381"/>
          </a:xfrm>
          <a:prstGeom prst="rect">
            <a:avLst/>
          </a:prstGeom>
        </p:spPr>
      </p:pic>
      <p:pic>
        <p:nvPicPr>
          <p:cNvPr id="116" name="115 Imagen" descr="old_radio_boombox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29586" y="5643578"/>
            <a:ext cx="1000132" cy="928662"/>
          </a:xfrm>
          <a:prstGeom prst="rect">
            <a:avLst/>
          </a:prstGeom>
        </p:spPr>
      </p:pic>
      <p:cxnSp>
        <p:nvCxnSpPr>
          <p:cNvPr id="118" name="117 Conector angular"/>
          <p:cNvCxnSpPr/>
          <p:nvPr/>
        </p:nvCxnSpPr>
        <p:spPr>
          <a:xfrm rot="5400000" flipH="1" flipV="1">
            <a:off x="7465239" y="2821777"/>
            <a:ext cx="1285884" cy="500066"/>
          </a:xfrm>
          <a:prstGeom prst="bentConnector3">
            <a:avLst>
              <a:gd name="adj1" fmla="val 29683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 redondeado"/>
          <p:cNvSpPr/>
          <p:nvPr/>
        </p:nvSpPr>
        <p:spPr>
          <a:xfrm>
            <a:off x="7858148" y="1857364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latin typeface="Arial" pitchFamily="34" charset="0"/>
                <a:cs typeface="Arial" pitchFamily="34" charset="0"/>
              </a:rPr>
              <a:t>Web: Sistema de internet. 1995</a:t>
            </a:r>
            <a:endParaRPr lang="es-E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1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154</Words>
  <Application>Microsoft Office PowerPoint</Application>
  <PresentationFormat>Presentación en pantalla (4:3)</PresentationFormat>
  <Paragraphs>26</Paragraphs>
  <Slides>1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Línea del tiempo de los medios de comunicación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23</cp:revision>
  <dcterms:created xsi:type="dcterms:W3CDTF">2009-11-18T04:56:21Z</dcterms:created>
  <dcterms:modified xsi:type="dcterms:W3CDTF">2009-11-18T08:34:32Z</dcterms:modified>
</cp:coreProperties>
</file>